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1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89C678-8ED1-4856-863E-92C1FD806003}" v="67" dt="2023-04-06T02:19:53.1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3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46408F-8F3E-483F-8A8B-C93783F6D59D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563E5A-1C68-4DC6-B9E6-D005EE17E2DA}">
      <dgm:prSet/>
      <dgm:spPr/>
      <dgm:t>
        <a:bodyPr/>
        <a:lstStyle/>
        <a:p>
          <a:pPr>
            <a:defRPr cap="all"/>
          </a:pPr>
          <a:r>
            <a:rPr lang="en-US" dirty="0"/>
            <a:t>Standalone .</a:t>
          </a:r>
          <a:r>
            <a:rPr lang="en-US" dirty="0" err="1"/>
            <a:t>py</a:t>
          </a:r>
          <a:r>
            <a:rPr lang="en-US" dirty="0"/>
            <a:t> modules</a:t>
          </a:r>
        </a:p>
      </dgm:t>
    </dgm:pt>
    <dgm:pt modelId="{262DA341-D798-4C16-8C20-65A03F5C8549}" type="parTrans" cxnId="{E1C63BC8-07D5-4A82-80EC-87D651C56B1E}">
      <dgm:prSet/>
      <dgm:spPr/>
      <dgm:t>
        <a:bodyPr/>
        <a:lstStyle/>
        <a:p>
          <a:endParaRPr lang="en-US"/>
        </a:p>
      </dgm:t>
    </dgm:pt>
    <dgm:pt modelId="{8437FD02-49CF-457E-818A-C85B5408D1C5}" type="sibTrans" cxnId="{E1C63BC8-07D5-4A82-80EC-87D651C56B1E}">
      <dgm:prSet/>
      <dgm:spPr/>
      <dgm:t>
        <a:bodyPr/>
        <a:lstStyle/>
        <a:p>
          <a:endParaRPr lang="en-US"/>
        </a:p>
      </dgm:t>
    </dgm:pt>
    <dgm:pt modelId="{6273674C-0523-4CCB-B43E-9903C2D11E93}">
      <dgm:prSet/>
      <dgm:spPr/>
      <dgm:t>
        <a:bodyPr/>
        <a:lstStyle/>
        <a:p>
          <a:pPr>
            <a:defRPr cap="all"/>
          </a:pPr>
          <a:r>
            <a:rPr lang="en-US" dirty="0" err="1"/>
            <a:t>sdist</a:t>
          </a:r>
          <a:r>
            <a:rPr lang="en-US" dirty="0"/>
            <a:t> – Pure python Packages</a:t>
          </a:r>
        </a:p>
      </dgm:t>
    </dgm:pt>
    <dgm:pt modelId="{2072A8A5-B4EC-48E0-9FEE-9DC8D7A13B6E}" type="parTrans" cxnId="{F0D12066-8955-48F9-9CE4-911B7EEF8983}">
      <dgm:prSet/>
      <dgm:spPr/>
      <dgm:t>
        <a:bodyPr/>
        <a:lstStyle/>
        <a:p>
          <a:endParaRPr lang="en-US"/>
        </a:p>
      </dgm:t>
    </dgm:pt>
    <dgm:pt modelId="{CB618A4E-4065-47D9-A889-F4B1997FD0E9}" type="sibTrans" cxnId="{F0D12066-8955-48F9-9CE4-911B7EEF8983}">
      <dgm:prSet/>
      <dgm:spPr/>
      <dgm:t>
        <a:bodyPr/>
        <a:lstStyle/>
        <a:p>
          <a:endParaRPr lang="en-US"/>
        </a:p>
      </dgm:t>
    </dgm:pt>
    <dgm:pt modelId="{07965AB3-D782-4B31-B9DC-EF4C164DA95A}">
      <dgm:prSet/>
      <dgm:spPr/>
      <dgm:t>
        <a:bodyPr/>
        <a:lstStyle/>
        <a:p>
          <a:pPr>
            <a:defRPr cap="all"/>
          </a:pPr>
          <a:r>
            <a:rPr lang="en-US" dirty="0"/>
            <a:t>Wheel – BINARY Python Packages</a:t>
          </a:r>
        </a:p>
      </dgm:t>
    </dgm:pt>
    <dgm:pt modelId="{3EE74534-F9C6-4234-BE38-B537461EAC8F}" type="parTrans" cxnId="{6683EC4E-63F9-4F90-81FE-D23E6A99B09D}">
      <dgm:prSet/>
      <dgm:spPr/>
      <dgm:t>
        <a:bodyPr/>
        <a:lstStyle/>
        <a:p>
          <a:endParaRPr lang="en-US"/>
        </a:p>
      </dgm:t>
    </dgm:pt>
    <dgm:pt modelId="{76F40BDD-89DF-4A2B-932E-659946E81623}" type="sibTrans" cxnId="{6683EC4E-63F9-4F90-81FE-D23E6A99B09D}">
      <dgm:prSet/>
      <dgm:spPr/>
      <dgm:t>
        <a:bodyPr/>
        <a:lstStyle/>
        <a:p>
          <a:endParaRPr lang="en-US"/>
        </a:p>
      </dgm:t>
    </dgm:pt>
    <dgm:pt modelId="{BA139236-EF0C-4A34-8790-76A4A161F759}" type="pres">
      <dgm:prSet presAssocID="{2246408F-8F3E-483F-8A8B-C93783F6D59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534C374-A168-47A3-86A8-0ACC3AAE56E1}" type="pres">
      <dgm:prSet presAssocID="{38563E5A-1C68-4DC6-B9E6-D005EE17E2DA}" presName="hierRoot1" presStyleCnt="0"/>
      <dgm:spPr/>
    </dgm:pt>
    <dgm:pt modelId="{DE0E8182-1C3A-4BA1-9730-B24AB0A8021C}" type="pres">
      <dgm:prSet presAssocID="{38563E5A-1C68-4DC6-B9E6-D005EE17E2DA}" presName="composite" presStyleCnt="0"/>
      <dgm:spPr/>
    </dgm:pt>
    <dgm:pt modelId="{0D248752-15CE-46DC-96D6-3D8597C5DE7E}" type="pres">
      <dgm:prSet presAssocID="{38563E5A-1C68-4DC6-B9E6-D005EE17E2DA}" presName="background" presStyleLbl="node0" presStyleIdx="0" presStyleCnt="3"/>
      <dgm:spPr/>
    </dgm:pt>
    <dgm:pt modelId="{A6F2849D-08EF-4796-AA11-B1DD0DAADFB7}" type="pres">
      <dgm:prSet presAssocID="{38563E5A-1C68-4DC6-B9E6-D005EE17E2DA}" presName="text" presStyleLbl="fgAcc0" presStyleIdx="0" presStyleCnt="3">
        <dgm:presLayoutVars>
          <dgm:chPref val="3"/>
        </dgm:presLayoutVars>
      </dgm:prSet>
      <dgm:spPr/>
    </dgm:pt>
    <dgm:pt modelId="{B25F7FD6-DE5C-4EB4-8E95-623165677840}" type="pres">
      <dgm:prSet presAssocID="{38563E5A-1C68-4DC6-B9E6-D005EE17E2DA}" presName="hierChild2" presStyleCnt="0"/>
      <dgm:spPr/>
    </dgm:pt>
    <dgm:pt modelId="{58304F33-0B42-4E9C-80A1-BD639DC1FA6B}" type="pres">
      <dgm:prSet presAssocID="{6273674C-0523-4CCB-B43E-9903C2D11E93}" presName="hierRoot1" presStyleCnt="0"/>
      <dgm:spPr/>
    </dgm:pt>
    <dgm:pt modelId="{8931BE59-C463-415B-B455-96C13C717642}" type="pres">
      <dgm:prSet presAssocID="{6273674C-0523-4CCB-B43E-9903C2D11E93}" presName="composite" presStyleCnt="0"/>
      <dgm:spPr/>
    </dgm:pt>
    <dgm:pt modelId="{F6E98F51-EE2C-4B62-B92E-57CB246DD7A8}" type="pres">
      <dgm:prSet presAssocID="{6273674C-0523-4CCB-B43E-9903C2D11E93}" presName="background" presStyleLbl="node0" presStyleIdx="1" presStyleCnt="3"/>
      <dgm:spPr/>
    </dgm:pt>
    <dgm:pt modelId="{93314BB2-F448-47DF-BAFF-3F675364A41C}" type="pres">
      <dgm:prSet presAssocID="{6273674C-0523-4CCB-B43E-9903C2D11E93}" presName="text" presStyleLbl="fgAcc0" presStyleIdx="1" presStyleCnt="3">
        <dgm:presLayoutVars>
          <dgm:chPref val="3"/>
        </dgm:presLayoutVars>
      </dgm:prSet>
      <dgm:spPr/>
    </dgm:pt>
    <dgm:pt modelId="{E8E30E97-C6C4-4DC0-B709-1AE872114B26}" type="pres">
      <dgm:prSet presAssocID="{6273674C-0523-4CCB-B43E-9903C2D11E93}" presName="hierChild2" presStyleCnt="0"/>
      <dgm:spPr/>
    </dgm:pt>
    <dgm:pt modelId="{9CD48E38-CBED-418C-9DBF-CF7BE3D387EF}" type="pres">
      <dgm:prSet presAssocID="{07965AB3-D782-4B31-B9DC-EF4C164DA95A}" presName="hierRoot1" presStyleCnt="0"/>
      <dgm:spPr/>
    </dgm:pt>
    <dgm:pt modelId="{2A213075-FA24-452B-AFB2-1C7F2AF82BA4}" type="pres">
      <dgm:prSet presAssocID="{07965AB3-D782-4B31-B9DC-EF4C164DA95A}" presName="composite" presStyleCnt="0"/>
      <dgm:spPr/>
    </dgm:pt>
    <dgm:pt modelId="{55A24973-0590-4B2E-A84A-EC95B0CC09BD}" type="pres">
      <dgm:prSet presAssocID="{07965AB3-D782-4B31-B9DC-EF4C164DA95A}" presName="background" presStyleLbl="node0" presStyleIdx="2" presStyleCnt="3"/>
      <dgm:spPr/>
    </dgm:pt>
    <dgm:pt modelId="{305BCFCE-B789-4E4C-9D50-75411D8771A1}" type="pres">
      <dgm:prSet presAssocID="{07965AB3-D782-4B31-B9DC-EF4C164DA95A}" presName="text" presStyleLbl="fgAcc0" presStyleIdx="2" presStyleCnt="3">
        <dgm:presLayoutVars>
          <dgm:chPref val="3"/>
        </dgm:presLayoutVars>
      </dgm:prSet>
      <dgm:spPr/>
    </dgm:pt>
    <dgm:pt modelId="{D82D07EE-2EA0-46B5-94E2-617F3238907C}" type="pres">
      <dgm:prSet presAssocID="{07965AB3-D782-4B31-B9DC-EF4C164DA95A}" presName="hierChild2" presStyleCnt="0"/>
      <dgm:spPr/>
    </dgm:pt>
  </dgm:ptLst>
  <dgm:cxnLst>
    <dgm:cxn modelId="{6683EC4E-63F9-4F90-81FE-D23E6A99B09D}" srcId="{2246408F-8F3E-483F-8A8B-C93783F6D59D}" destId="{07965AB3-D782-4B31-B9DC-EF4C164DA95A}" srcOrd="2" destOrd="0" parTransId="{3EE74534-F9C6-4234-BE38-B537461EAC8F}" sibTransId="{76F40BDD-89DF-4A2B-932E-659946E81623}"/>
    <dgm:cxn modelId="{40263E54-8223-4318-9A8E-1DDC76A8C2F7}" type="presOf" srcId="{6273674C-0523-4CCB-B43E-9903C2D11E93}" destId="{93314BB2-F448-47DF-BAFF-3F675364A41C}" srcOrd="0" destOrd="0" presId="urn:microsoft.com/office/officeart/2005/8/layout/hierarchy1"/>
    <dgm:cxn modelId="{F0D12066-8955-48F9-9CE4-911B7EEF8983}" srcId="{2246408F-8F3E-483F-8A8B-C93783F6D59D}" destId="{6273674C-0523-4CCB-B43E-9903C2D11E93}" srcOrd="1" destOrd="0" parTransId="{2072A8A5-B4EC-48E0-9FEE-9DC8D7A13B6E}" sibTransId="{CB618A4E-4065-47D9-A889-F4B1997FD0E9}"/>
    <dgm:cxn modelId="{4FB8859C-0051-4A94-90AE-EF8DA0F15648}" type="presOf" srcId="{38563E5A-1C68-4DC6-B9E6-D005EE17E2DA}" destId="{A6F2849D-08EF-4796-AA11-B1DD0DAADFB7}" srcOrd="0" destOrd="0" presId="urn:microsoft.com/office/officeart/2005/8/layout/hierarchy1"/>
    <dgm:cxn modelId="{E1C63BC8-07D5-4A82-80EC-87D651C56B1E}" srcId="{2246408F-8F3E-483F-8A8B-C93783F6D59D}" destId="{38563E5A-1C68-4DC6-B9E6-D005EE17E2DA}" srcOrd="0" destOrd="0" parTransId="{262DA341-D798-4C16-8C20-65A03F5C8549}" sibTransId="{8437FD02-49CF-457E-818A-C85B5408D1C5}"/>
    <dgm:cxn modelId="{14FF73ED-F394-43D7-9374-DAD9993537B6}" type="presOf" srcId="{07965AB3-D782-4B31-B9DC-EF4C164DA95A}" destId="{305BCFCE-B789-4E4C-9D50-75411D8771A1}" srcOrd="0" destOrd="0" presId="urn:microsoft.com/office/officeart/2005/8/layout/hierarchy1"/>
    <dgm:cxn modelId="{5B4C6EF3-9FBB-4D74-BEAD-97FD395402EF}" type="presOf" srcId="{2246408F-8F3E-483F-8A8B-C93783F6D59D}" destId="{BA139236-EF0C-4A34-8790-76A4A161F759}" srcOrd="0" destOrd="0" presId="urn:microsoft.com/office/officeart/2005/8/layout/hierarchy1"/>
    <dgm:cxn modelId="{2752C205-5792-4840-A75E-23A0BB8824BD}" type="presParOf" srcId="{BA139236-EF0C-4A34-8790-76A4A161F759}" destId="{5534C374-A168-47A3-86A8-0ACC3AAE56E1}" srcOrd="0" destOrd="0" presId="urn:microsoft.com/office/officeart/2005/8/layout/hierarchy1"/>
    <dgm:cxn modelId="{2F029399-B661-4AA0-92EB-B67F135533FB}" type="presParOf" srcId="{5534C374-A168-47A3-86A8-0ACC3AAE56E1}" destId="{DE0E8182-1C3A-4BA1-9730-B24AB0A8021C}" srcOrd="0" destOrd="0" presId="urn:microsoft.com/office/officeart/2005/8/layout/hierarchy1"/>
    <dgm:cxn modelId="{3C452DCE-E65B-4062-A2A5-1CA355DD586C}" type="presParOf" srcId="{DE0E8182-1C3A-4BA1-9730-B24AB0A8021C}" destId="{0D248752-15CE-46DC-96D6-3D8597C5DE7E}" srcOrd="0" destOrd="0" presId="urn:microsoft.com/office/officeart/2005/8/layout/hierarchy1"/>
    <dgm:cxn modelId="{B222FCA3-7A4F-4BA4-B60F-7ED6EAEB8EC6}" type="presParOf" srcId="{DE0E8182-1C3A-4BA1-9730-B24AB0A8021C}" destId="{A6F2849D-08EF-4796-AA11-B1DD0DAADFB7}" srcOrd="1" destOrd="0" presId="urn:microsoft.com/office/officeart/2005/8/layout/hierarchy1"/>
    <dgm:cxn modelId="{7D82D6F6-4D43-4302-A179-EDF2BDD26B7C}" type="presParOf" srcId="{5534C374-A168-47A3-86A8-0ACC3AAE56E1}" destId="{B25F7FD6-DE5C-4EB4-8E95-623165677840}" srcOrd="1" destOrd="0" presId="urn:microsoft.com/office/officeart/2005/8/layout/hierarchy1"/>
    <dgm:cxn modelId="{2EA42263-8F81-45E1-BF49-10412F14BCE1}" type="presParOf" srcId="{BA139236-EF0C-4A34-8790-76A4A161F759}" destId="{58304F33-0B42-4E9C-80A1-BD639DC1FA6B}" srcOrd="1" destOrd="0" presId="urn:microsoft.com/office/officeart/2005/8/layout/hierarchy1"/>
    <dgm:cxn modelId="{7A990A91-DB60-4E90-99CD-CE1C7A5E703F}" type="presParOf" srcId="{58304F33-0B42-4E9C-80A1-BD639DC1FA6B}" destId="{8931BE59-C463-415B-B455-96C13C717642}" srcOrd="0" destOrd="0" presId="urn:microsoft.com/office/officeart/2005/8/layout/hierarchy1"/>
    <dgm:cxn modelId="{A68C968B-996B-46AC-8DE3-8A987334FE6F}" type="presParOf" srcId="{8931BE59-C463-415B-B455-96C13C717642}" destId="{F6E98F51-EE2C-4B62-B92E-57CB246DD7A8}" srcOrd="0" destOrd="0" presId="urn:microsoft.com/office/officeart/2005/8/layout/hierarchy1"/>
    <dgm:cxn modelId="{1892036E-4DF2-4ED9-BBC4-4F5765B9E86F}" type="presParOf" srcId="{8931BE59-C463-415B-B455-96C13C717642}" destId="{93314BB2-F448-47DF-BAFF-3F675364A41C}" srcOrd="1" destOrd="0" presId="urn:microsoft.com/office/officeart/2005/8/layout/hierarchy1"/>
    <dgm:cxn modelId="{4C0B1130-8015-466E-A77F-A79716A573FD}" type="presParOf" srcId="{58304F33-0B42-4E9C-80A1-BD639DC1FA6B}" destId="{E8E30E97-C6C4-4DC0-B709-1AE872114B26}" srcOrd="1" destOrd="0" presId="urn:microsoft.com/office/officeart/2005/8/layout/hierarchy1"/>
    <dgm:cxn modelId="{82CCDE17-DB47-4A65-8F47-37DD9615D5CF}" type="presParOf" srcId="{BA139236-EF0C-4A34-8790-76A4A161F759}" destId="{9CD48E38-CBED-418C-9DBF-CF7BE3D387EF}" srcOrd="2" destOrd="0" presId="urn:microsoft.com/office/officeart/2005/8/layout/hierarchy1"/>
    <dgm:cxn modelId="{B8717A24-835E-4847-A1A5-A1F063691D46}" type="presParOf" srcId="{9CD48E38-CBED-418C-9DBF-CF7BE3D387EF}" destId="{2A213075-FA24-452B-AFB2-1C7F2AF82BA4}" srcOrd="0" destOrd="0" presId="urn:microsoft.com/office/officeart/2005/8/layout/hierarchy1"/>
    <dgm:cxn modelId="{5135D4AC-F9DE-4867-93D0-90E20181953E}" type="presParOf" srcId="{2A213075-FA24-452B-AFB2-1C7F2AF82BA4}" destId="{55A24973-0590-4B2E-A84A-EC95B0CC09BD}" srcOrd="0" destOrd="0" presId="urn:microsoft.com/office/officeart/2005/8/layout/hierarchy1"/>
    <dgm:cxn modelId="{81F42D3D-F5F2-453F-9428-2791E64CA36C}" type="presParOf" srcId="{2A213075-FA24-452B-AFB2-1C7F2AF82BA4}" destId="{305BCFCE-B789-4E4C-9D50-75411D8771A1}" srcOrd="1" destOrd="0" presId="urn:microsoft.com/office/officeart/2005/8/layout/hierarchy1"/>
    <dgm:cxn modelId="{7D2D06FF-74F2-4B5A-9379-962570BB0FC5}" type="presParOf" srcId="{9CD48E38-CBED-418C-9DBF-CF7BE3D387EF}" destId="{D82D07EE-2EA0-46B5-94E2-617F3238907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8C530B-0F09-498B-8256-2C805E3BC49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2424147-D0F7-49BD-8AF0-C26A04127495}">
      <dgm:prSet/>
      <dgm:spPr/>
      <dgm:t>
        <a:bodyPr/>
        <a:lstStyle/>
        <a:p>
          <a:r>
            <a:rPr lang="en-US"/>
            <a:t>setup.py and setup.cfg</a:t>
          </a:r>
        </a:p>
      </dgm:t>
    </dgm:pt>
    <dgm:pt modelId="{69ADEB95-A205-4C89-AA32-7CF3E470F2DA}" type="parTrans" cxnId="{2BAEA19C-928C-4959-A6A6-5AF0E454C38C}">
      <dgm:prSet/>
      <dgm:spPr/>
      <dgm:t>
        <a:bodyPr/>
        <a:lstStyle/>
        <a:p>
          <a:endParaRPr lang="en-US"/>
        </a:p>
      </dgm:t>
    </dgm:pt>
    <dgm:pt modelId="{D338BEA0-ED6F-405E-AE43-BF70C853730C}" type="sibTrans" cxnId="{2BAEA19C-928C-4959-A6A6-5AF0E454C38C}">
      <dgm:prSet/>
      <dgm:spPr/>
      <dgm:t>
        <a:bodyPr/>
        <a:lstStyle/>
        <a:p>
          <a:endParaRPr lang="en-US"/>
        </a:p>
      </dgm:t>
    </dgm:pt>
    <dgm:pt modelId="{04880C07-2A5E-4FFB-A8CF-A2FF14CB4164}">
      <dgm:prSet/>
      <dgm:spPr/>
      <dgm:t>
        <a:bodyPr/>
        <a:lstStyle/>
        <a:p>
          <a:r>
            <a:rPr lang="en-US"/>
            <a:t>requirements.txt</a:t>
          </a:r>
        </a:p>
      </dgm:t>
    </dgm:pt>
    <dgm:pt modelId="{ABA5D2FB-CF8A-4679-9528-D82FF5F28883}" type="parTrans" cxnId="{7AABA0A6-9167-4F57-BF1F-A5084BA51191}">
      <dgm:prSet/>
      <dgm:spPr/>
      <dgm:t>
        <a:bodyPr/>
        <a:lstStyle/>
        <a:p>
          <a:endParaRPr lang="en-US"/>
        </a:p>
      </dgm:t>
    </dgm:pt>
    <dgm:pt modelId="{22B74FF9-E58C-4B68-A879-4E7C9917656E}" type="sibTrans" cxnId="{7AABA0A6-9167-4F57-BF1F-A5084BA51191}">
      <dgm:prSet/>
      <dgm:spPr/>
      <dgm:t>
        <a:bodyPr/>
        <a:lstStyle/>
        <a:p>
          <a:endParaRPr lang="en-US"/>
        </a:p>
      </dgm:t>
    </dgm:pt>
    <dgm:pt modelId="{02890785-1083-42E4-9BCF-7C59BE2AC46B}" type="pres">
      <dgm:prSet presAssocID="{408C530B-0F09-498B-8256-2C805E3BC49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7C0BB71-9EB5-4A7C-A65D-925B2E06E94A}" type="pres">
      <dgm:prSet presAssocID="{82424147-D0F7-49BD-8AF0-C26A04127495}" presName="hierRoot1" presStyleCnt="0"/>
      <dgm:spPr/>
    </dgm:pt>
    <dgm:pt modelId="{BF9FC1FB-666A-48E0-BED6-6F6ECAA8CB47}" type="pres">
      <dgm:prSet presAssocID="{82424147-D0F7-49BD-8AF0-C26A04127495}" presName="composite" presStyleCnt="0"/>
      <dgm:spPr/>
    </dgm:pt>
    <dgm:pt modelId="{95F425B9-CE79-4056-B9F4-E5F5375049D1}" type="pres">
      <dgm:prSet presAssocID="{82424147-D0F7-49BD-8AF0-C26A04127495}" presName="background" presStyleLbl="node0" presStyleIdx="0" presStyleCnt="2"/>
      <dgm:spPr/>
    </dgm:pt>
    <dgm:pt modelId="{57B2A340-6018-4AE4-8B20-71FA8ACBFF50}" type="pres">
      <dgm:prSet presAssocID="{82424147-D0F7-49BD-8AF0-C26A04127495}" presName="text" presStyleLbl="fgAcc0" presStyleIdx="0" presStyleCnt="2">
        <dgm:presLayoutVars>
          <dgm:chPref val="3"/>
        </dgm:presLayoutVars>
      </dgm:prSet>
      <dgm:spPr/>
    </dgm:pt>
    <dgm:pt modelId="{6471A2CA-45FE-4FB8-8B6B-FDD1CAECECF4}" type="pres">
      <dgm:prSet presAssocID="{82424147-D0F7-49BD-8AF0-C26A04127495}" presName="hierChild2" presStyleCnt="0"/>
      <dgm:spPr/>
    </dgm:pt>
    <dgm:pt modelId="{9B8413ED-5D57-419E-940D-54CD5A414143}" type="pres">
      <dgm:prSet presAssocID="{04880C07-2A5E-4FFB-A8CF-A2FF14CB4164}" presName="hierRoot1" presStyleCnt="0"/>
      <dgm:spPr/>
    </dgm:pt>
    <dgm:pt modelId="{21CF88A6-C78E-48FF-A883-B37B5438CE8D}" type="pres">
      <dgm:prSet presAssocID="{04880C07-2A5E-4FFB-A8CF-A2FF14CB4164}" presName="composite" presStyleCnt="0"/>
      <dgm:spPr/>
    </dgm:pt>
    <dgm:pt modelId="{85F28899-516A-4462-BF12-7142ED5F19EF}" type="pres">
      <dgm:prSet presAssocID="{04880C07-2A5E-4FFB-A8CF-A2FF14CB4164}" presName="background" presStyleLbl="node0" presStyleIdx="1" presStyleCnt="2"/>
      <dgm:spPr/>
    </dgm:pt>
    <dgm:pt modelId="{6AF4993B-14EB-48FB-B1AC-A10439C3DB57}" type="pres">
      <dgm:prSet presAssocID="{04880C07-2A5E-4FFB-A8CF-A2FF14CB4164}" presName="text" presStyleLbl="fgAcc0" presStyleIdx="1" presStyleCnt="2">
        <dgm:presLayoutVars>
          <dgm:chPref val="3"/>
        </dgm:presLayoutVars>
      </dgm:prSet>
      <dgm:spPr/>
    </dgm:pt>
    <dgm:pt modelId="{138CE483-8D21-41A6-9977-66B5BD33B97A}" type="pres">
      <dgm:prSet presAssocID="{04880C07-2A5E-4FFB-A8CF-A2FF14CB4164}" presName="hierChild2" presStyleCnt="0"/>
      <dgm:spPr/>
    </dgm:pt>
  </dgm:ptLst>
  <dgm:cxnLst>
    <dgm:cxn modelId="{48729723-46F8-4C9C-9166-58E7B4E235B5}" type="presOf" srcId="{408C530B-0F09-498B-8256-2C805E3BC492}" destId="{02890785-1083-42E4-9BCF-7C59BE2AC46B}" srcOrd="0" destOrd="0" presId="urn:microsoft.com/office/officeart/2005/8/layout/hierarchy1"/>
    <dgm:cxn modelId="{7AB98284-53E4-4CC0-B310-4C8F116B1E6C}" type="presOf" srcId="{82424147-D0F7-49BD-8AF0-C26A04127495}" destId="{57B2A340-6018-4AE4-8B20-71FA8ACBFF50}" srcOrd="0" destOrd="0" presId="urn:microsoft.com/office/officeart/2005/8/layout/hierarchy1"/>
    <dgm:cxn modelId="{2BAEA19C-928C-4959-A6A6-5AF0E454C38C}" srcId="{408C530B-0F09-498B-8256-2C805E3BC492}" destId="{82424147-D0F7-49BD-8AF0-C26A04127495}" srcOrd="0" destOrd="0" parTransId="{69ADEB95-A205-4C89-AA32-7CF3E470F2DA}" sibTransId="{D338BEA0-ED6F-405E-AE43-BF70C853730C}"/>
    <dgm:cxn modelId="{7AABA0A6-9167-4F57-BF1F-A5084BA51191}" srcId="{408C530B-0F09-498B-8256-2C805E3BC492}" destId="{04880C07-2A5E-4FFB-A8CF-A2FF14CB4164}" srcOrd="1" destOrd="0" parTransId="{ABA5D2FB-CF8A-4679-9528-D82FF5F28883}" sibTransId="{22B74FF9-E58C-4B68-A879-4E7C9917656E}"/>
    <dgm:cxn modelId="{2B6173B0-FE93-453E-8E35-FB7B64DCDBFE}" type="presOf" srcId="{04880C07-2A5E-4FFB-A8CF-A2FF14CB4164}" destId="{6AF4993B-14EB-48FB-B1AC-A10439C3DB57}" srcOrd="0" destOrd="0" presId="urn:microsoft.com/office/officeart/2005/8/layout/hierarchy1"/>
    <dgm:cxn modelId="{7C1916F0-5B1F-48B0-A9A8-AC46954DDED2}" type="presParOf" srcId="{02890785-1083-42E4-9BCF-7C59BE2AC46B}" destId="{47C0BB71-9EB5-4A7C-A65D-925B2E06E94A}" srcOrd="0" destOrd="0" presId="urn:microsoft.com/office/officeart/2005/8/layout/hierarchy1"/>
    <dgm:cxn modelId="{762F3082-2CB6-4FC1-A7CE-5B7DB292F27B}" type="presParOf" srcId="{47C0BB71-9EB5-4A7C-A65D-925B2E06E94A}" destId="{BF9FC1FB-666A-48E0-BED6-6F6ECAA8CB47}" srcOrd="0" destOrd="0" presId="urn:microsoft.com/office/officeart/2005/8/layout/hierarchy1"/>
    <dgm:cxn modelId="{0E691364-3390-4FDF-AF6A-7A4B4A8271AF}" type="presParOf" srcId="{BF9FC1FB-666A-48E0-BED6-6F6ECAA8CB47}" destId="{95F425B9-CE79-4056-B9F4-E5F5375049D1}" srcOrd="0" destOrd="0" presId="urn:microsoft.com/office/officeart/2005/8/layout/hierarchy1"/>
    <dgm:cxn modelId="{5D69E210-1F70-4F9B-AD5F-6AF8055DFD58}" type="presParOf" srcId="{BF9FC1FB-666A-48E0-BED6-6F6ECAA8CB47}" destId="{57B2A340-6018-4AE4-8B20-71FA8ACBFF50}" srcOrd="1" destOrd="0" presId="urn:microsoft.com/office/officeart/2005/8/layout/hierarchy1"/>
    <dgm:cxn modelId="{AA00D10B-E5E9-4BA6-AD69-B5B197975BFB}" type="presParOf" srcId="{47C0BB71-9EB5-4A7C-A65D-925B2E06E94A}" destId="{6471A2CA-45FE-4FB8-8B6B-FDD1CAECECF4}" srcOrd="1" destOrd="0" presId="urn:microsoft.com/office/officeart/2005/8/layout/hierarchy1"/>
    <dgm:cxn modelId="{3EF23D5F-1FB6-4F5F-9D7E-FC9433703131}" type="presParOf" srcId="{02890785-1083-42E4-9BCF-7C59BE2AC46B}" destId="{9B8413ED-5D57-419E-940D-54CD5A414143}" srcOrd="1" destOrd="0" presId="urn:microsoft.com/office/officeart/2005/8/layout/hierarchy1"/>
    <dgm:cxn modelId="{D3731579-E54B-4D3E-A8CB-12B9E9FF1EA0}" type="presParOf" srcId="{9B8413ED-5D57-419E-940D-54CD5A414143}" destId="{21CF88A6-C78E-48FF-A883-B37B5438CE8D}" srcOrd="0" destOrd="0" presId="urn:microsoft.com/office/officeart/2005/8/layout/hierarchy1"/>
    <dgm:cxn modelId="{A9F223A8-EB5C-4C3C-AA20-E57E5FB1194F}" type="presParOf" srcId="{21CF88A6-C78E-48FF-A883-B37B5438CE8D}" destId="{85F28899-516A-4462-BF12-7142ED5F19EF}" srcOrd="0" destOrd="0" presId="urn:microsoft.com/office/officeart/2005/8/layout/hierarchy1"/>
    <dgm:cxn modelId="{A10F4FE1-A3F4-4D79-83FB-DD3CD95A4544}" type="presParOf" srcId="{21CF88A6-C78E-48FF-A883-B37B5438CE8D}" destId="{6AF4993B-14EB-48FB-B1AC-A10439C3DB57}" srcOrd="1" destOrd="0" presId="urn:microsoft.com/office/officeart/2005/8/layout/hierarchy1"/>
    <dgm:cxn modelId="{59FBDF81-0679-4412-A902-FAD151D1DF61}" type="presParOf" srcId="{9B8413ED-5D57-419E-940D-54CD5A414143}" destId="{138CE483-8D21-41A6-9977-66B5BD33B97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248752-15CE-46DC-96D6-3D8597C5DE7E}">
      <dsp:nvSpPr>
        <dsp:cNvPr id="0" name=""/>
        <dsp:cNvSpPr/>
      </dsp:nvSpPr>
      <dsp:spPr>
        <a:xfrm>
          <a:off x="0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F2849D-08EF-4796-AA11-B1DD0DAADFB7}">
      <dsp:nvSpPr>
        <dsp:cNvPr id="0" name=""/>
        <dsp:cNvSpPr/>
      </dsp:nvSpPr>
      <dsp:spPr>
        <a:xfrm>
          <a:off x="324326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000" kern="1200" dirty="0"/>
            <a:t>Standalone .</a:t>
          </a:r>
          <a:r>
            <a:rPr lang="en-US" sz="3000" kern="1200" dirty="0" err="1"/>
            <a:t>py</a:t>
          </a:r>
          <a:r>
            <a:rPr lang="en-US" sz="3000" kern="1200" dirty="0"/>
            <a:t> modules</a:t>
          </a:r>
        </a:p>
      </dsp:txBody>
      <dsp:txXfrm>
        <a:off x="378614" y="886531"/>
        <a:ext cx="2810360" cy="1744948"/>
      </dsp:txXfrm>
    </dsp:sp>
    <dsp:sp modelId="{F6E98F51-EE2C-4B62-B92E-57CB246DD7A8}">
      <dsp:nvSpPr>
        <dsp:cNvPr id="0" name=""/>
        <dsp:cNvSpPr/>
      </dsp:nvSpPr>
      <dsp:spPr>
        <a:xfrm>
          <a:off x="3567588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314BB2-F448-47DF-BAFF-3F675364A41C}">
      <dsp:nvSpPr>
        <dsp:cNvPr id="0" name=""/>
        <dsp:cNvSpPr/>
      </dsp:nvSpPr>
      <dsp:spPr>
        <a:xfrm>
          <a:off x="3891915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000" kern="1200" dirty="0" err="1"/>
            <a:t>sdist</a:t>
          </a:r>
          <a:r>
            <a:rPr lang="en-US" sz="3000" kern="1200" dirty="0"/>
            <a:t> – Pure python Packages</a:t>
          </a:r>
        </a:p>
      </dsp:txBody>
      <dsp:txXfrm>
        <a:off x="3946203" y="886531"/>
        <a:ext cx="2810360" cy="1744948"/>
      </dsp:txXfrm>
    </dsp:sp>
    <dsp:sp modelId="{55A24973-0590-4B2E-A84A-EC95B0CC09BD}">
      <dsp:nvSpPr>
        <dsp:cNvPr id="0" name=""/>
        <dsp:cNvSpPr/>
      </dsp:nvSpPr>
      <dsp:spPr>
        <a:xfrm>
          <a:off x="7135177" y="524133"/>
          <a:ext cx="2918936" cy="18535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5BCFCE-B789-4E4C-9D50-75411D8771A1}">
      <dsp:nvSpPr>
        <dsp:cNvPr id="0" name=""/>
        <dsp:cNvSpPr/>
      </dsp:nvSpPr>
      <dsp:spPr>
        <a:xfrm>
          <a:off x="7459503" y="832243"/>
          <a:ext cx="2918936" cy="18535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000" kern="1200" dirty="0"/>
            <a:t>Wheel – BINARY Python Packages</a:t>
          </a:r>
        </a:p>
      </dsp:txBody>
      <dsp:txXfrm>
        <a:off x="7513791" y="886531"/>
        <a:ext cx="2810360" cy="17449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F425B9-CE79-4056-B9F4-E5F5375049D1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B2A340-6018-4AE4-8B20-71FA8ACBFF50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setup.py and setup.cfg</a:t>
          </a:r>
        </a:p>
      </dsp:txBody>
      <dsp:txXfrm>
        <a:off x="696297" y="538547"/>
        <a:ext cx="4171627" cy="2590157"/>
      </dsp:txXfrm>
    </dsp:sp>
    <dsp:sp modelId="{85F28899-516A-4462-BF12-7142ED5F19EF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F4993B-14EB-48FB-B1AC-A10439C3DB57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requirements.txt</a:t>
          </a:r>
        </a:p>
      </dsp:txBody>
      <dsp:txXfrm>
        <a:off x="5991936" y="538547"/>
        <a:ext cx="4171627" cy="25901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20692-D088-5590-2A30-6A1A5F743B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8E57FE-DD84-D77E-8C6F-B324975119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1DF16-18EE-AB0C-2AE5-8DAF91007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CB5D0-E630-4876-E28F-28C1090B1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1D25F-8006-01C1-65EC-74DBB80FB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39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C34F2-0978-26C6-2DFD-76FC47A5A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F94553-7351-7D46-8289-87B6CEBD44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19F9A-F3D0-9936-15B8-2F7A6A37F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D76C0-01CC-4911-6B97-5E105C8EE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65691-ED6E-8583-B138-60AAC0F90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217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E2658E-76C0-B1AB-1F52-C5247382D6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FA53A9-A4C2-7A4E-4E3B-D415F2698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DAF53-668B-23B3-0F41-5BFC7CA89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5A9CF-592C-F49D-2660-15E511D1E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344B7-6251-3473-43C3-8304EA8BF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0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1B98F-F48E-9B1A-3233-32C8E7B04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D4561-1FD2-07C5-2EE6-A4D21339B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2F7C6-57D9-7E82-B25C-E2BCAE140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A1DA6-6704-1266-F8E4-FF3249F3F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F1DBA-F4DF-BB8D-E2C5-4672EA20F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04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61E9E-C406-3CA8-A87A-EC961453A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0B1A4-D657-53BA-2011-EC3384BDB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BFFFD-4A83-C1C2-F16A-5E893206A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C91EF-7283-A1CE-9208-BBDBD800A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9E464-2C4A-9E80-C397-A2B58BCA1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37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6E078-6072-1B08-607C-A9C971356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6BF0D-9CD5-B56A-5975-21D967D5E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38ABE-24D0-4081-1EBA-ECDFF6C145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3F83A-298E-AF83-E2A3-568BDE93B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3D2D1-38AA-52FC-2474-3ACD811C7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0B399-8CD8-D7D7-F51B-B57761F0F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19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26477-5FC0-132C-C169-892D2D712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F2996-FB3E-C5CB-049C-F061FC12C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C8708-B755-6450-2B76-B9CFD24FE3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98C3EA-ED29-813F-EAF0-106C9C0FEC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5AF07E-4A26-860D-431F-414FB61B4B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27C225-EFED-5D14-63F1-79749D59B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4B1BB9-9931-6794-6A65-43FAE0CB2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34A431-C9D1-57F5-EB55-0CC48BD4D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22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81CD-6BEA-746F-03D3-985C4662A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2687BB-8F52-4C3A-FCE7-AC0BAC2B6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33212D-ACDA-DB44-83FC-961192705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E12D5-9F02-83FE-80B1-4EDB15BF1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416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0C78C5-0B37-C9AE-341E-41648A723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54242-D4C0-4B04-611A-36796D152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09074C-7F8D-29E3-EEB2-3649EB39B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690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291A5-9877-03B5-3790-7304E8069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2D456-C108-8B31-142A-961C87FF0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6CEDAC-E9A1-3109-71EE-7EE06FD7E5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78389A-DC40-8462-FD18-9781C3C15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77333-6AA5-A1B5-D6FA-F65D5BDAD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DCB18-E71C-2705-FCCD-463A0F3BE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02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20320-D2EE-C455-6406-7E602E156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71AF0D-454B-3A5C-8D06-14AE0D8827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A759B-82E3-A980-BA05-355692C59C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A40A6-78CB-ACB7-E359-1D0664B87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204C4A-EA0F-2087-7ED7-A6E2D5586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2DADF7-B129-B23C-E4C2-A453D994D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66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E3553C-2D21-A27F-B0EC-8DB7E6ADC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C8E6B-60A9-CDC4-2B15-DCFDF1773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6D441-A0AC-494A-752C-4A36602D65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813B47-DC5C-4C9A-A0D3-302B107D50B3}" type="datetimeFigureOut">
              <a:rPr lang="en-US" smtClean="0"/>
              <a:t>12/12/24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4F274-7829-5E68-1A52-61463649A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3E9E6-7AA5-4C99-E06E-F4D4BC0675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1C97F-9E5C-456F-B5DE-09CBB4185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7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Snake">
            <a:extLst>
              <a:ext uri="{FF2B5EF4-FFF2-40B4-BE49-F238E27FC236}">
                <a16:creationId xmlns:a16="http://schemas.microsoft.com/office/drawing/2014/main" id="{0304E641-2DDA-202F-2D29-17D8433AC2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3D7BC-F5C8-1DEB-7D94-99B380CA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i="0">
                <a:solidFill>
                  <a:srgbClr val="FFFFFF"/>
                </a:solidFill>
                <a:effectLst/>
                <a:latin typeface="Graphik Meetup"/>
              </a:rPr>
              <a:t>Python Project Management with Poetry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4B157F-9DE3-10E4-4F18-5F78A2695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Michigan Python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fosstodon.org/@danyeaw</a:t>
            </a:r>
          </a:p>
        </p:txBody>
      </p:sp>
    </p:spTree>
    <p:extLst>
      <p:ext uri="{BB962C8B-B14F-4D97-AF65-F5344CB8AC3E}">
        <p14:creationId xmlns:p14="http://schemas.microsoft.com/office/powerpoint/2010/main" val="2556102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0B0148F-C5E5-867C-200B-2AD3F3FA0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3130041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 err="1"/>
              <a:t>xkcd</a:t>
            </a:r>
            <a:r>
              <a:rPr lang="en-US" sz="5400" dirty="0"/>
              <a:t> on Python</a:t>
            </a:r>
            <a:br>
              <a:rPr lang="en-US" sz="5400" dirty="0"/>
            </a:br>
            <a:r>
              <a:rPr lang="en-US" sz="5400" dirty="0"/>
              <a:t>Environments</a:t>
            </a: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34" name="Rectangle 103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5" name="Rectangle 103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6" name="Rectangle 103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DBF1082-B8E5-6813-76DE-FBE0E480A8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"/>
          <a:stretch/>
        </p:blipFill>
        <p:spPr bwMode="auto">
          <a:xfrm>
            <a:off x="5922492" y="666728"/>
            <a:ext cx="5536001" cy="546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2816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9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CD75F4-8DC4-3E92-6A9F-2992D6D2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anchor="b">
            <a:normAutofit/>
          </a:bodyPr>
          <a:lstStyle/>
          <a:p>
            <a:r>
              <a:rPr lang="en-US" sz="4800"/>
              <a:t>Packaging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2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6E9F7AB-A07C-AD32-973D-3421E6C7AC1D}"/>
              </a:ext>
            </a:extLst>
          </p:cNvPr>
          <p:cNvGrpSpPr/>
          <p:nvPr/>
        </p:nvGrpSpPr>
        <p:grpSpPr>
          <a:xfrm>
            <a:off x="2173359" y="182879"/>
            <a:ext cx="7845280" cy="6203784"/>
            <a:chOff x="2199861" y="1580607"/>
            <a:chExt cx="7845280" cy="5058731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04306E4-4798-E46F-A2EF-9C95BD30B5CB}"/>
                </a:ext>
              </a:extLst>
            </p:cNvPr>
            <p:cNvSpPr txBox="1"/>
            <p:nvPr/>
          </p:nvSpPr>
          <p:spPr>
            <a:xfrm>
              <a:off x="2464906" y="5091648"/>
              <a:ext cx="2809459" cy="523220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Source Code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F946FA1-E93A-1FF2-C5DE-2789114F915E}"/>
                </a:ext>
              </a:extLst>
            </p:cNvPr>
            <p:cNvSpPr txBox="1"/>
            <p:nvPr/>
          </p:nvSpPr>
          <p:spPr>
            <a:xfrm>
              <a:off x="2464906" y="4057979"/>
              <a:ext cx="2809459" cy="523220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Distribution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7F626BC-F80E-103A-2CA1-1014574463F3}"/>
                </a:ext>
              </a:extLst>
            </p:cNvPr>
            <p:cNvSpPr txBox="1"/>
            <p:nvPr/>
          </p:nvSpPr>
          <p:spPr>
            <a:xfrm>
              <a:off x="6970644" y="5091648"/>
              <a:ext cx="2809459" cy="523220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Working Software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E4D8449-5A1E-41FD-3995-1F9B6AC1ECD5}"/>
                </a:ext>
              </a:extLst>
            </p:cNvPr>
            <p:cNvSpPr txBox="1"/>
            <p:nvPr/>
          </p:nvSpPr>
          <p:spPr>
            <a:xfrm>
              <a:off x="6970643" y="4057979"/>
              <a:ext cx="2809459" cy="523220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Distribution</a:t>
              </a:r>
            </a:p>
          </p:txBody>
        </p:sp>
        <p:sp>
          <p:nvSpPr>
            <p:cNvPr id="34" name="Cloud 33">
              <a:extLst>
                <a:ext uri="{FF2B5EF4-FFF2-40B4-BE49-F238E27FC236}">
                  <a16:creationId xmlns:a16="http://schemas.microsoft.com/office/drawing/2014/main" id="{DB04AE73-1A1A-CE36-CEC4-4D1D03FE6F73}"/>
                </a:ext>
              </a:extLst>
            </p:cNvPr>
            <p:cNvSpPr/>
            <p:nvPr/>
          </p:nvSpPr>
          <p:spPr>
            <a:xfrm>
              <a:off x="4532246" y="1580607"/>
              <a:ext cx="3154016" cy="1244632"/>
            </a:xfrm>
            <a:prstGeom prst="cloud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51185A92-C483-C01C-9797-1E27D4F296B8}"/>
                </a:ext>
              </a:extLst>
            </p:cNvPr>
            <p:cNvSpPr txBox="1"/>
            <p:nvPr/>
          </p:nvSpPr>
          <p:spPr>
            <a:xfrm>
              <a:off x="4704524" y="1941313"/>
              <a:ext cx="280945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Software Provider 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981AAF70-C24E-76FB-16BD-477F022D3A48}"/>
                </a:ext>
              </a:extLst>
            </p:cNvPr>
            <p:cNvCxnSpPr>
              <a:cxnSpLocks/>
              <a:stCxn id="30" idx="0"/>
              <a:endCxn id="31" idx="2"/>
            </p:cNvCxnSpPr>
            <p:nvPr/>
          </p:nvCxnSpPr>
          <p:spPr>
            <a:xfrm flipV="1">
              <a:off x="3869636" y="4581199"/>
              <a:ext cx="0" cy="51044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6E2BB18C-4B6A-4242-C5A5-828B8AD8927B}"/>
                </a:ext>
              </a:extLst>
            </p:cNvPr>
            <p:cNvCxnSpPr>
              <a:cxnSpLocks/>
              <a:stCxn id="33" idx="2"/>
              <a:endCxn id="32" idx="0"/>
            </p:cNvCxnSpPr>
            <p:nvPr/>
          </p:nvCxnSpPr>
          <p:spPr>
            <a:xfrm>
              <a:off x="8375373" y="4581199"/>
              <a:ext cx="1" cy="510449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Curved 37">
              <a:extLst>
                <a:ext uri="{FF2B5EF4-FFF2-40B4-BE49-F238E27FC236}">
                  <a16:creationId xmlns:a16="http://schemas.microsoft.com/office/drawing/2014/main" id="{AA1168CA-5638-7966-D626-7360D8C51D21}"/>
                </a:ext>
              </a:extLst>
            </p:cNvPr>
            <p:cNvCxnSpPr>
              <a:stCxn id="31" idx="0"/>
              <a:endCxn id="34" idx="2"/>
            </p:cNvCxnSpPr>
            <p:nvPr/>
          </p:nvCxnSpPr>
          <p:spPr>
            <a:xfrm rot="5400000" flipH="1" flipV="1">
              <a:off x="3278304" y="2794255"/>
              <a:ext cx="1855056" cy="672393"/>
            </a:xfrm>
            <a:prstGeom prst="curved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or: Curved 38">
              <a:extLst>
                <a:ext uri="{FF2B5EF4-FFF2-40B4-BE49-F238E27FC236}">
                  <a16:creationId xmlns:a16="http://schemas.microsoft.com/office/drawing/2014/main" id="{3B618641-BED2-D7C3-63A6-2D330B0A4491}"/>
                </a:ext>
              </a:extLst>
            </p:cNvPr>
            <p:cNvCxnSpPr>
              <a:cxnSpLocks/>
              <a:stCxn id="34" idx="0"/>
              <a:endCxn id="33" idx="0"/>
            </p:cNvCxnSpPr>
            <p:nvPr/>
          </p:nvCxnSpPr>
          <p:spPr>
            <a:xfrm>
              <a:off x="7683634" y="2202923"/>
              <a:ext cx="691739" cy="1855056"/>
            </a:xfrm>
            <a:prstGeom prst="curved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F5920A0-54EA-1324-2DEA-B136B36AF80F}"/>
                </a:ext>
              </a:extLst>
            </p:cNvPr>
            <p:cNvSpPr/>
            <p:nvPr/>
          </p:nvSpPr>
          <p:spPr>
            <a:xfrm>
              <a:off x="2199861" y="3428999"/>
              <a:ext cx="3366046" cy="32103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6A05C6DD-B14C-4AF7-0D7D-8EA129E641B4}"/>
                </a:ext>
              </a:extLst>
            </p:cNvPr>
            <p:cNvSpPr/>
            <p:nvPr/>
          </p:nvSpPr>
          <p:spPr>
            <a:xfrm>
              <a:off x="6679095" y="3428999"/>
              <a:ext cx="3366046" cy="32103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DF11D0B-32DF-4B4D-CA2C-1C02A62022C1}"/>
                </a:ext>
              </a:extLst>
            </p:cNvPr>
            <p:cNvSpPr txBox="1"/>
            <p:nvPr/>
          </p:nvSpPr>
          <p:spPr>
            <a:xfrm>
              <a:off x="8066633" y="6134844"/>
              <a:ext cx="6174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User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84D3BF5-12F2-540D-5403-C6CDC122A12A}"/>
                </a:ext>
              </a:extLst>
            </p:cNvPr>
            <p:cNvSpPr txBox="1"/>
            <p:nvPr/>
          </p:nvSpPr>
          <p:spPr>
            <a:xfrm>
              <a:off x="3236999" y="6124405"/>
              <a:ext cx="12952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Developer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841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9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CD75F4-8DC4-3E92-6A9F-2992D6D22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anchor="b">
            <a:normAutofit/>
          </a:bodyPr>
          <a:lstStyle/>
          <a:p>
            <a:r>
              <a:rPr lang="en-US" sz="4800" dirty="0"/>
              <a:t>History of Tools and Formats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2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F8C26A2-2302-C232-3262-893644DBD4FC}"/>
              </a:ext>
            </a:extLst>
          </p:cNvPr>
          <p:cNvGrpSpPr/>
          <p:nvPr/>
        </p:nvGrpSpPr>
        <p:grpSpPr>
          <a:xfrm>
            <a:off x="78730" y="2263408"/>
            <a:ext cx="11927811" cy="4605127"/>
            <a:chOff x="78732" y="1596889"/>
            <a:chExt cx="11927811" cy="460512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CB901A5-9211-FFD7-7E7C-17B01B84FDBF}"/>
                </a:ext>
              </a:extLst>
            </p:cNvPr>
            <p:cNvSpPr txBox="1"/>
            <p:nvPr/>
          </p:nvSpPr>
          <p:spPr>
            <a:xfrm>
              <a:off x="2457907" y="1596889"/>
              <a:ext cx="1529778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sz="3200" dirty="0" err="1"/>
                <a:t>Distutils</a:t>
              </a:r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243896F-3EC3-74D6-9407-0D8E54782DE3}"/>
                </a:ext>
              </a:extLst>
            </p:cNvPr>
            <p:cNvSpPr txBox="1"/>
            <p:nvPr/>
          </p:nvSpPr>
          <p:spPr>
            <a:xfrm>
              <a:off x="4200767" y="1596889"/>
              <a:ext cx="1965603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sz="3200" dirty="0" err="1"/>
                <a:t>Setuptools</a:t>
              </a:r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8A9394-1E5E-63A9-F020-026F7ADF9AB0}"/>
                </a:ext>
              </a:extLst>
            </p:cNvPr>
            <p:cNvSpPr txBox="1"/>
            <p:nvPr/>
          </p:nvSpPr>
          <p:spPr>
            <a:xfrm>
              <a:off x="4130942" y="2692819"/>
              <a:ext cx="2115259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sz="3200" dirty="0" err="1"/>
                <a:t>easy_install</a:t>
              </a:r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8E89F0-F25D-9B4B-2320-1858AABC4ECB}"/>
                </a:ext>
              </a:extLst>
            </p:cNvPr>
            <p:cNvSpPr txBox="1"/>
            <p:nvPr/>
          </p:nvSpPr>
          <p:spPr>
            <a:xfrm>
              <a:off x="6504484" y="2687915"/>
              <a:ext cx="712054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pip</a:t>
              </a:r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B87F832-E762-AE0D-0876-634C5C777267}"/>
                </a:ext>
              </a:extLst>
            </p:cNvPr>
            <p:cNvSpPr txBox="1"/>
            <p:nvPr/>
          </p:nvSpPr>
          <p:spPr>
            <a:xfrm>
              <a:off x="4793589" y="3799462"/>
              <a:ext cx="779957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egg</a:t>
              </a:r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876D82-32DF-55A0-D3FC-26E4C77D33E2}"/>
                </a:ext>
              </a:extLst>
            </p:cNvPr>
            <p:cNvSpPr txBox="1"/>
            <p:nvPr/>
          </p:nvSpPr>
          <p:spPr>
            <a:xfrm>
              <a:off x="7494165" y="3799463"/>
              <a:ext cx="1196161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wheel</a:t>
              </a:r>
              <a:endParaRPr lang="en-US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991E773-89FA-DD35-2EE8-63C5F3E6BB41}"/>
                </a:ext>
              </a:extLst>
            </p:cNvPr>
            <p:cNvCxnSpPr>
              <a:cxnSpLocks/>
              <a:stCxn id="4" idx="3"/>
              <a:endCxn id="5" idx="1"/>
            </p:cNvCxnSpPr>
            <p:nvPr/>
          </p:nvCxnSpPr>
          <p:spPr>
            <a:xfrm>
              <a:off x="3987685" y="1889277"/>
              <a:ext cx="21308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A21E784-BE5B-92AC-6213-EF697FD842A4}"/>
                </a:ext>
              </a:extLst>
            </p:cNvPr>
            <p:cNvCxnSpPr>
              <a:cxnSpLocks/>
              <a:stCxn id="6" idx="3"/>
              <a:endCxn id="7" idx="1"/>
            </p:cNvCxnSpPr>
            <p:nvPr/>
          </p:nvCxnSpPr>
          <p:spPr>
            <a:xfrm flipV="1">
              <a:off x="6246201" y="2980303"/>
              <a:ext cx="258283" cy="4904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1F5F255-76BA-E5DB-A766-A4E2DD78A43D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5573546" y="4091850"/>
              <a:ext cx="1920619" cy="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43BCFD-9E27-6501-EDE5-73AF91592763}"/>
                </a:ext>
              </a:extLst>
            </p:cNvPr>
            <p:cNvCxnSpPr/>
            <p:nvPr/>
          </p:nvCxnSpPr>
          <p:spPr>
            <a:xfrm>
              <a:off x="291548" y="5844208"/>
              <a:ext cx="1160890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BB85D60-1D85-6277-FEAD-CAF2A7D970CF}"/>
                </a:ext>
              </a:extLst>
            </p:cNvPr>
            <p:cNvCxnSpPr>
              <a:cxnSpLocks/>
            </p:cNvCxnSpPr>
            <p:nvPr/>
          </p:nvCxnSpPr>
          <p:spPr>
            <a:xfrm>
              <a:off x="5157064" y="5486399"/>
              <a:ext cx="0" cy="7156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A13D8BD-9477-A0D7-1C27-2ECF8340AF4A}"/>
                </a:ext>
              </a:extLst>
            </p:cNvPr>
            <p:cNvSpPr txBox="1"/>
            <p:nvPr/>
          </p:nvSpPr>
          <p:spPr>
            <a:xfrm>
              <a:off x="4830692" y="5176620"/>
              <a:ext cx="652743" cy="4062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2004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C98840B-CFB0-634F-764A-47AE7ACC666F}"/>
                </a:ext>
              </a:extLst>
            </p:cNvPr>
            <p:cNvCxnSpPr>
              <a:cxnSpLocks/>
            </p:cNvCxnSpPr>
            <p:nvPr/>
          </p:nvCxnSpPr>
          <p:spPr>
            <a:xfrm>
              <a:off x="6708566" y="5486108"/>
              <a:ext cx="0" cy="7156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9BC9CEF-BB82-8F33-6222-32FD4A4A8899}"/>
                </a:ext>
              </a:extLst>
            </p:cNvPr>
            <p:cNvSpPr txBox="1"/>
            <p:nvPr/>
          </p:nvSpPr>
          <p:spPr>
            <a:xfrm>
              <a:off x="6382194" y="5176329"/>
              <a:ext cx="652743" cy="4062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2008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98FE5E-C2B2-F9EF-3577-9FBD0C0E2CB2}"/>
                </a:ext>
              </a:extLst>
            </p:cNvPr>
            <p:cNvCxnSpPr>
              <a:cxnSpLocks/>
            </p:cNvCxnSpPr>
            <p:nvPr/>
          </p:nvCxnSpPr>
          <p:spPr>
            <a:xfrm>
              <a:off x="11680172" y="5486108"/>
              <a:ext cx="0" cy="7156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9EA79E3-0979-E304-C75C-389EEEFFD489}"/>
                </a:ext>
              </a:extLst>
            </p:cNvPr>
            <p:cNvSpPr txBox="1"/>
            <p:nvPr/>
          </p:nvSpPr>
          <p:spPr>
            <a:xfrm>
              <a:off x="11353800" y="5176329"/>
              <a:ext cx="652743" cy="4062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2023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BD1B64C-E85E-E52D-E05E-85B1AEFB83EE}"/>
                </a:ext>
              </a:extLst>
            </p:cNvPr>
            <p:cNvCxnSpPr>
              <a:cxnSpLocks/>
            </p:cNvCxnSpPr>
            <p:nvPr/>
          </p:nvCxnSpPr>
          <p:spPr>
            <a:xfrm>
              <a:off x="8092246" y="5485875"/>
              <a:ext cx="0" cy="7156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871BC1D-3F34-5E57-2620-6464E204FC4D}"/>
                </a:ext>
              </a:extLst>
            </p:cNvPr>
            <p:cNvSpPr txBox="1"/>
            <p:nvPr/>
          </p:nvSpPr>
          <p:spPr>
            <a:xfrm>
              <a:off x="7765874" y="5176096"/>
              <a:ext cx="652743" cy="4062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2012</a:t>
              </a: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6CB9E38-A1A2-4FD3-6AAE-6A69CB4458BC}"/>
                </a:ext>
              </a:extLst>
            </p:cNvPr>
            <p:cNvCxnSpPr>
              <a:cxnSpLocks/>
            </p:cNvCxnSpPr>
            <p:nvPr/>
          </p:nvCxnSpPr>
          <p:spPr>
            <a:xfrm>
              <a:off x="3549167" y="5485642"/>
              <a:ext cx="0" cy="7156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FE30677-D183-4575-4B95-F89809A2C730}"/>
                </a:ext>
              </a:extLst>
            </p:cNvPr>
            <p:cNvSpPr txBox="1"/>
            <p:nvPr/>
          </p:nvSpPr>
          <p:spPr>
            <a:xfrm>
              <a:off x="3222795" y="5175863"/>
              <a:ext cx="652743" cy="4062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2000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5421DCB-5481-BA46-E38B-FEA37EF321E6}"/>
                </a:ext>
              </a:extLst>
            </p:cNvPr>
            <p:cNvSpPr txBox="1"/>
            <p:nvPr/>
          </p:nvSpPr>
          <p:spPr>
            <a:xfrm>
              <a:off x="199183" y="1704610"/>
              <a:ext cx="1781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Build / Distribute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A319A69-B7C2-4F2C-FDCC-EC36D38A68BC}"/>
                </a:ext>
              </a:extLst>
            </p:cNvPr>
            <p:cNvSpPr txBox="1"/>
            <p:nvPr/>
          </p:nvSpPr>
          <p:spPr>
            <a:xfrm>
              <a:off x="620932" y="2815055"/>
              <a:ext cx="937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Installer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AD6AB78-B664-BD21-0519-56072827F0DB}"/>
                </a:ext>
              </a:extLst>
            </p:cNvPr>
            <p:cNvSpPr txBox="1"/>
            <p:nvPr/>
          </p:nvSpPr>
          <p:spPr>
            <a:xfrm>
              <a:off x="78732" y="3852922"/>
              <a:ext cx="20219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Distribution Format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F2E00A5-BC47-8D0C-328E-EB5E64E6C38C}"/>
                </a:ext>
              </a:extLst>
            </p:cNvPr>
            <p:cNvSpPr txBox="1"/>
            <p:nvPr/>
          </p:nvSpPr>
          <p:spPr>
            <a:xfrm>
              <a:off x="9574493" y="4526778"/>
              <a:ext cx="1274323" cy="584775"/>
            </a:xfrm>
            <a:prstGeom prst="rect">
              <a:avLst/>
            </a:prstGeom>
            <a:solidFill>
              <a:srgbClr val="00B0F0"/>
            </a:solidFill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Poetry</a:t>
              </a:r>
              <a:endParaRPr lang="en-US" dirty="0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3BA67FDF-5E5A-01D2-779B-6125BA4F79CE}"/>
                </a:ext>
              </a:extLst>
            </p:cNvPr>
            <p:cNvCxnSpPr>
              <a:cxnSpLocks/>
            </p:cNvCxnSpPr>
            <p:nvPr/>
          </p:nvCxnSpPr>
          <p:spPr>
            <a:xfrm>
              <a:off x="10211655" y="5485642"/>
              <a:ext cx="0" cy="71561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0253B33-B4F6-9EE8-B9E6-5AB7FECD363D}"/>
                </a:ext>
              </a:extLst>
            </p:cNvPr>
            <p:cNvSpPr txBox="1"/>
            <p:nvPr/>
          </p:nvSpPr>
          <p:spPr>
            <a:xfrm>
              <a:off x="9885283" y="5175863"/>
              <a:ext cx="652743" cy="4062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2018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F1A68F3F-053A-3494-6F69-B8892866F1EB}"/>
              </a:ext>
            </a:extLst>
          </p:cNvPr>
          <p:cNvSpPr txBox="1"/>
          <p:nvPr/>
        </p:nvSpPr>
        <p:spPr>
          <a:xfrm>
            <a:off x="-2" y="5422146"/>
            <a:ext cx="2158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Project Management</a:t>
            </a:r>
          </a:p>
        </p:txBody>
      </p:sp>
    </p:spTree>
    <p:extLst>
      <p:ext uri="{BB962C8B-B14F-4D97-AF65-F5344CB8AC3E}">
        <p14:creationId xmlns:p14="http://schemas.microsoft.com/office/powerpoint/2010/main" val="1083564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18E06B-CC11-0717-F581-C8E07DEBF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Sharing Code with Others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1E1110D-B169-CA9D-413D-FBBB50FF3C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8230745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7291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EB51AE-5DEE-3059-B7C7-E4AD789CF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Legacy Methods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1C4D705-0481-ED3C-8ED3-DED21C2A91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9078799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82822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8" name="Rectangle 3087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0" name="Rectangle 3089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BCD84EA-0F5B-38DD-B63F-094F503B7E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3" t="19107" b="18193"/>
          <a:stretch/>
        </p:blipFill>
        <p:spPr bwMode="auto">
          <a:xfrm>
            <a:off x="635295" y="3480502"/>
            <a:ext cx="5150277" cy="180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A3274-7661-E081-7E86-065933025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429" y="2599509"/>
            <a:ext cx="4530898" cy="363945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Python Packaging and Dependency Management Made Easy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Installing Packages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Managing Application Dependencies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Packaging Python Projects</a:t>
            </a:r>
          </a:p>
        </p:txBody>
      </p:sp>
      <p:sp>
        <p:nvSpPr>
          <p:cNvPr id="3092" name="Rectangle 3091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55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c990bb7a-51f4-439b-bd36-9c07fb1041c0}" enabled="0" method="" siteId="{c990bb7a-51f4-439b-bd36-9c07fb1041c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1316</TotalTime>
  <Words>101</Words>
  <Application>Microsoft Macintosh PowerPoint</Application>
  <PresentationFormat>Widescreen</PresentationFormat>
  <Paragraphs>41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Graphik Meetup</vt:lpstr>
      <vt:lpstr>Office Theme</vt:lpstr>
      <vt:lpstr>Python Project Management with Poetry</vt:lpstr>
      <vt:lpstr>xkcd on Python Environments</vt:lpstr>
      <vt:lpstr>Packaging</vt:lpstr>
      <vt:lpstr>History of Tools and Formats</vt:lpstr>
      <vt:lpstr>Sharing Code with Others</vt:lpstr>
      <vt:lpstr>Legacy Methods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Project Management with Poetry</dc:title>
  <dc:creator>Yeaw, Daniel (D.W.)</dc:creator>
  <cp:lastModifiedBy>Yeaw, Daniel (D.W.)</cp:lastModifiedBy>
  <cp:revision>2</cp:revision>
  <dcterms:created xsi:type="dcterms:W3CDTF">2023-04-05T00:15:00Z</dcterms:created>
  <dcterms:modified xsi:type="dcterms:W3CDTF">2024-12-12T18:51:29Z</dcterms:modified>
</cp:coreProperties>
</file>

<file path=docProps/thumbnail.jpeg>
</file>